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5" r:id="rId9"/>
    <p:sldId id="259" r:id="rId10"/>
    <p:sldId id="273" r:id="rId11"/>
    <p:sldId id="261" r:id="rId12"/>
    <p:sldId id="271" r:id="rId13"/>
    <p:sldId id="266" r:id="rId14"/>
    <p:sldId id="270" r:id="rId15"/>
    <p:sldId id="268" r:id="rId16"/>
    <p:sldId id="262" r:id="rId17"/>
    <p:sldId id="272" r:id="rId18"/>
  </p:sldIdLst>
  <p:sldSz cx="12192000" cy="6858000"/>
  <p:notesSz cx="6858000" cy="9144000"/>
  <p:embeddedFontLst>
    <p:embeddedFont>
      <p:font typeface="Bruno Ace" panose="020B0604020202020204" charset="0"/>
      <p:regular r:id="rId19"/>
    </p:embeddedFont>
    <p:embeddedFont>
      <p:font typeface="Comfortaa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414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A20"/>
    <a:srgbClr val="D00A1F"/>
    <a:srgbClr val="FF465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14" y="96"/>
      </p:cViewPr>
      <p:guideLst>
        <p:guide orient="horz" pos="2183"/>
        <p:guide pos="506"/>
        <p:guide pos="7219"/>
        <p:guide orient="horz" pos="414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487A64-8188-D052-40F5-8F20CF6801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90" y="882142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07C389-FE66-7CFF-C866-91DF37FA4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90" y="2810880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919A8E-26E2-82C4-9DE5-35E99416B0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9836" y="877305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F9912F0-76C5-E026-1E64-66905B3403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02982" y="876658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551E822-D186-97E9-C3A0-052DFE8F1B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2070" y="2784764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EAF450C-3C3D-6C34-C50A-7E98403927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5216" y="2784764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19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2E69-AFEE-C993-8154-0849BC8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99E6-3F59-F59F-98E6-026D3DA01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B15C-93A5-6230-1540-DDFAEDF4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2B1AD-73FD-793F-00D5-B2224284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C0DD-5D4A-6822-C78C-F5D2BB4A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8660-6A01-2F98-BEA7-08AF40D4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9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FFE5-7188-42AD-BEDA-338F6FA6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C1E81-0B56-5269-055E-B695A1F6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04D46-D27E-04FC-45C9-9A51A2036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015B6-1016-98E7-E989-511AC2DD6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31C56-8658-1D64-CA20-1ABFC4381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C381F-CE5E-812E-A2B3-E1720C37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82572-3469-3339-40DB-E8B313CE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619E4-9EF8-6103-7441-87A6E770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37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3943-AA8E-A457-03EF-595ABBEC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8A197-4694-E974-F3A6-3942BA5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30D49-E7D2-47A0-AE89-3B5D48A2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53BFA-3811-F880-8404-B37AC9BF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2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A151F-4325-3C6D-F928-E99FA2CA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E2ACE-6074-73A9-4750-D99D4CF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005F0-B45C-5E17-AB20-0A9AEB1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501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2A2749-FD93-2D56-6E1D-E9F7DF6673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914400"/>
            <a:ext cx="5292725" cy="5029200"/>
          </a:xfrm>
          <a:custGeom>
            <a:avLst/>
            <a:gdLst>
              <a:gd name="connsiteX0" fmla="*/ 281937 w 5292725"/>
              <a:gd name="connsiteY0" fmla="*/ 0 h 5029200"/>
              <a:gd name="connsiteX1" fmla="*/ 5010788 w 5292725"/>
              <a:gd name="connsiteY1" fmla="*/ 0 h 5029200"/>
              <a:gd name="connsiteX2" fmla="*/ 5292725 w 5292725"/>
              <a:gd name="connsiteY2" fmla="*/ 281937 h 5029200"/>
              <a:gd name="connsiteX3" fmla="*/ 5292725 w 5292725"/>
              <a:gd name="connsiteY3" fmla="*/ 4747263 h 5029200"/>
              <a:gd name="connsiteX4" fmla="*/ 5010788 w 5292725"/>
              <a:gd name="connsiteY4" fmla="*/ 5029200 h 5029200"/>
              <a:gd name="connsiteX5" fmla="*/ 281937 w 5292725"/>
              <a:gd name="connsiteY5" fmla="*/ 5029200 h 5029200"/>
              <a:gd name="connsiteX6" fmla="*/ 0 w 5292725"/>
              <a:gd name="connsiteY6" fmla="*/ 4747263 h 5029200"/>
              <a:gd name="connsiteX7" fmla="*/ 0 w 5292725"/>
              <a:gd name="connsiteY7" fmla="*/ 281937 h 5029200"/>
              <a:gd name="connsiteX8" fmla="*/ 281937 w 5292725"/>
              <a:gd name="connsiteY8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2725" h="5029200">
                <a:moveTo>
                  <a:pt x="281937" y="0"/>
                </a:moveTo>
                <a:lnTo>
                  <a:pt x="5010788" y="0"/>
                </a:lnTo>
                <a:cubicBezTo>
                  <a:pt x="5166498" y="0"/>
                  <a:pt x="5292725" y="126227"/>
                  <a:pt x="5292725" y="281937"/>
                </a:cubicBezTo>
                <a:lnTo>
                  <a:pt x="5292725" y="4747263"/>
                </a:lnTo>
                <a:cubicBezTo>
                  <a:pt x="5292725" y="4902973"/>
                  <a:pt x="5166498" y="5029200"/>
                  <a:pt x="5010788" y="5029200"/>
                </a:cubicBezTo>
                <a:lnTo>
                  <a:pt x="281937" y="5029200"/>
                </a:lnTo>
                <a:cubicBezTo>
                  <a:pt x="126227" y="5029200"/>
                  <a:pt x="0" y="4902973"/>
                  <a:pt x="0" y="4747263"/>
                </a:cubicBezTo>
                <a:lnTo>
                  <a:pt x="0" y="281937"/>
                </a:lnTo>
                <a:cubicBezTo>
                  <a:pt x="0" y="126227"/>
                  <a:pt x="126227" y="0"/>
                  <a:pt x="281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14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8F-4004-2DBA-1BA2-91D25FFE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CAF-7733-3897-F037-6A64DABA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628AD-604A-0654-41CB-DC198809F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46500-CB86-D213-CF3E-34B9CEF0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0D1C1-C27E-E9F4-DBE1-DA0A2B9B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65B34-BD1A-754D-1BCD-D1A2D56D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7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6168-A733-D4F9-0EB5-D22A8C84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ADBF-39B9-5E7D-F004-133BF24B3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5FD4D-AE92-CB86-EF82-11F72E337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6257-1BDB-3D85-6FC3-D3EC6D5C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CE9C-128C-E7FF-B953-606FE538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A90C7-3D54-70C0-E579-E25F984C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2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F309-41FA-F0EF-C5F3-E1B43CE8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95EC2-15F8-68B1-B37D-269F9004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586F-CA71-D1E1-55EC-EFAE8D2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0814-CD53-4084-CCF9-CE1FF603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26BE-2C86-9013-3500-71209554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300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D8928-1D8B-683F-F8E8-384470133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EF6CF-9C43-1BF4-B7C3-FAB9A3DA8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9B8CF-0F39-18D3-F6FB-72A076D1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2003-76AC-104F-CC84-F384202A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C18A8-F483-4488-8FB3-D70B0679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61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6702F7-1532-80F3-F8AA-22915BBA27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870602" y="-29030"/>
            <a:ext cx="8923434" cy="7683500"/>
          </a:xfrm>
          <a:custGeom>
            <a:avLst/>
            <a:gdLst>
              <a:gd name="connsiteX0" fmla="*/ 0 w 8618634"/>
              <a:gd name="connsiteY0" fmla="*/ 0 h 7683500"/>
              <a:gd name="connsiteX1" fmla="*/ 8618634 w 8618634"/>
              <a:gd name="connsiteY1" fmla="*/ 0 h 7683500"/>
              <a:gd name="connsiteX2" fmla="*/ 8618634 w 8618634"/>
              <a:gd name="connsiteY2" fmla="*/ 7683500 h 7683500"/>
              <a:gd name="connsiteX3" fmla="*/ 0 w 8618634"/>
              <a:gd name="connsiteY3" fmla="*/ 7683500 h 768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8634" h="7683500">
                <a:moveTo>
                  <a:pt x="0" y="0"/>
                </a:moveTo>
                <a:lnTo>
                  <a:pt x="8618634" y="0"/>
                </a:lnTo>
                <a:lnTo>
                  <a:pt x="8618634" y="7683500"/>
                </a:lnTo>
                <a:lnTo>
                  <a:pt x="0" y="768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48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6573D8-B6FF-9F5B-EF4A-2922401DD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" y="1362075"/>
            <a:ext cx="11068050" cy="4689475"/>
          </a:xfrm>
          <a:custGeom>
            <a:avLst/>
            <a:gdLst>
              <a:gd name="connsiteX0" fmla="*/ 0 w 11068050"/>
              <a:gd name="connsiteY0" fmla="*/ 0 h 4689475"/>
              <a:gd name="connsiteX1" fmla="*/ 11068050 w 11068050"/>
              <a:gd name="connsiteY1" fmla="*/ 0 h 4689475"/>
              <a:gd name="connsiteX2" fmla="*/ 11068050 w 11068050"/>
              <a:gd name="connsiteY2" fmla="*/ 4689475 h 4689475"/>
              <a:gd name="connsiteX3" fmla="*/ 0 w 11068050"/>
              <a:gd name="connsiteY3" fmla="*/ 4689475 h 468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8050" h="4689475">
                <a:moveTo>
                  <a:pt x="0" y="0"/>
                </a:moveTo>
                <a:lnTo>
                  <a:pt x="11068050" y="0"/>
                </a:lnTo>
                <a:lnTo>
                  <a:pt x="11068050" y="4689475"/>
                </a:lnTo>
                <a:lnTo>
                  <a:pt x="0" y="4689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29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3B90A0-0253-1FB7-DC26-2449707E9B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319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4D92AF6-4196-9EB0-720C-B61C28AB97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1055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E846260-CEC6-993A-F29A-E6F71BE2D9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5163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C476509-9216-FA25-3624-E7FDFE5949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89430" y="3363712"/>
            <a:ext cx="1213922" cy="1693845"/>
          </a:xfrm>
          <a:custGeom>
            <a:avLst/>
            <a:gdLst>
              <a:gd name="connsiteX0" fmla="*/ 606961 w 1213922"/>
              <a:gd name="connsiteY0" fmla="*/ 0 h 1693845"/>
              <a:gd name="connsiteX1" fmla="*/ 1213922 w 1213922"/>
              <a:gd name="connsiteY1" fmla="*/ 606961 h 1693845"/>
              <a:gd name="connsiteX2" fmla="*/ 1213921 w 1213922"/>
              <a:gd name="connsiteY2" fmla="*/ 1086884 h 1693845"/>
              <a:gd name="connsiteX3" fmla="*/ 606960 w 1213922"/>
              <a:gd name="connsiteY3" fmla="*/ 1693845 h 1693845"/>
              <a:gd name="connsiteX4" fmla="*/ 606961 w 1213922"/>
              <a:gd name="connsiteY4" fmla="*/ 1693844 h 1693845"/>
              <a:gd name="connsiteX5" fmla="*/ 0 w 1213922"/>
              <a:gd name="connsiteY5" fmla="*/ 1086883 h 1693845"/>
              <a:gd name="connsiteX6" fmla="*/ 0 w 1213922"/>
              <a:gd name="connsiteY6" fmla="*/ 606961 h 1693845"/>
              <a:gd name="connsiteX7" fmla="*/ 606961 w 1213922"/>
              <a:gd name="connsiteY7" fmla="*/ 0 h 169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3922" h="1693845">
                <a:moveTo>
                  <a:pt x="606961" y="0"/>
                </a:moveTo>
                <a:cubicBezTo>
                  <a:pt x="942176" y="0"/>
                  <a:pt x="1213922" y="271746"/>
                  <a:pt x="1213922" y="606961"/>
                </a:cubicBezTo>
                <a:cubicBezTo>
                  <a:pt x="1213922" y="766935"/>
                  <a:pt x="1213921" y="926910"/>
                  <a:pt x="1213921" y="1086884"/>
                </a:cubicBezTo>
                <a:cubicBezTo>
                  <a:pt x="1213921" y="1422099"/>
                  <a:pt x="942175" y="1693845"/>
                  <a:pt x="606960" y="1693845"/>
                </a:cubicBezTo>
                <a:lnTo>
                  <a:pt x="606961" y="1693844"/>
                </a:lnTo>
                <a:cubicBezTo>
                  <a:pt x="271746" y="1693844"/>
                  <a:pt x="0" y="1422098"/>
                  <a:pt x="0" y="1086883"/>
                </a:cubicBezTo>
                <a:lnTo>
                  <a:pt x="0" y="606961"/>
                </a:lnTo>
                <a:cubicBezTo>
                  <a:pt x="0" y="271746"/>
                  <a:pt x="271746" y="0"/>
                  <a:pt x="6069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BBFCA8B-C7C2-22AA-9EFA-B1955AF6C1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89430" y="1581917"/>
            <a:ext cx="1213922" cy="1693845"/>
          </a:xfrm>
          <a:custGeom>
            <a:avLst/>
            <a:gdLst>
              <a:gd name="connsiteX0" fmla="*/ 606961 w 1213922"/>
              <a:gd name="connsiteY0" fmla="*/ 0 h 1693845"/>
              <a:gd name="connsiteX1" fmla="*/ 1213922 w 1213922"/>
              <a:gd name="connsiteY1" fmla="*/ 606961 h 1693845"/>
              <a:gd name="connsiteX2" fmla="*/ 1213921 w 1213922"/>
              <a:gd name="connsiteY2" fmla="*/ 1086884 h 1693845"/>
              <a:gd name="connsiteX3" fmla="*/ 606960 w 1213922"/>
              <a:gd name="connsiteY3" fmla="*/ 1693845 h 1693845"/>
              <a:gd name="connsiteX4" fmla="*/ 606961 w 1213922"/>
              <a:gd name="connsiteY4" fmla="*/ 1693844 h 1693845"/>
              <a:gd name="connsiteX5" fmla="*/ 0 w 1213922"/>
              <a:gd name="connsiteY5" fmla="*/ 1086883 h 1693845"/>
              <a:gd name="connsiteX6" fmla="*/ 0 w 1213922"/>
              <a:gd name="connsiteY6" fmla="*/ 606961 h 1693845"/>
              <a:gd name="connsiteX7" fmla="*/ 606961 w 1213922"/>
              <a:gd name="connsiteY7" fmla="*/ 0 h 169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3922" h="1693845">
                <a:moveTo>
                  <a:pt x="606961" y="0"/>
                </a:moveTo>
                <a:cubicBezTo>
                  <a:pt x="942176" y="0"/>
                  <a:pt x="1213922" y="271746"/>
                  <a:pt x="1213922" y="606961"/>
                </a:cubicBezTo>
                <a:cubicBezTo>
                  <a:pt x="1213922" y="766935"/>
                  <a:pt x="1213921" y="926910"/>
                  <a:pt x="1213921" y="1086884"/>
                </a:cubicBezTo>
                <a:cubicBezTo>
                  <a:pt x="1213921" y="1422099"/>
                  <a:pt x="942175" y="1693845"/>
                  <a:pt x="606960" y="1693845"/>
                </a:cubicBezTo>
                <a:lnTo>
                  <a:pt x="606961" y="1693844"/>
                </a:lnTo>
                <a:cubicBezTo>
                  <a:pt x="271746" y="1693844"/>
                  <a:pt x="0" y="1422098"/>
                  <a:pt x="0" y="1086883"/>
                </a:cubicBezTo>
                <a:lnTo>
                  <a:pt x="0" y="606961"/>
                </a:lnTo>
                <a:cubicBezTo>
                  <a:pt x="0" y="271746"/>
                  <a:pt x="271746" y="0"/>
                  <a:pt x="6069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F985766-A80E-62E5-C9CF-F5EEE5C8550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53341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1BE4482D-BEC1-873C-55DF-47F9A8A29A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09077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96D50E2-998F-54F8-B10B-6B9F22A3A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63185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205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2DEC9B5-DE1B-5393-49A8-ABD89587BC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51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49CA932-CBAC-FF02-FFEA-8F56A6CA0A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5011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6604E01-3CEE-5E6C-3590-62173B8FE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9761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5FB11A5-F9A0-D99E-E080-CC697DD299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79600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D8E00E0-97C2-7772-9A22-913CA8B1C4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9760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CB47859-2492-A6F5-BD1E-61CE02BF7D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34850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8B8502-B037-41AB-EC3C-314742DEF2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35010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8B4F976-2D20-3425-A1E9-A8F338141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9601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F804816-07EF-8F4C-4191-E75411962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37314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EBF4C96-B0E3-CB1D-DD0C-8CA1A27F2A8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7474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F6405F2-A2F3-C1B4-B8AD-B2172D7F74D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7313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1CCB01E-DB85-D5AF-962F-95B6C31804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37473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ABE05F6-1732-CD97-FC6B-FF7302551D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39614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552DFDCA-3888-5E66-B531-942256D5BE6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9774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44299C4-97A8-402D-FA44-79111FDE98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39613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F4D1DEF7-D109-70F1-D737-BA5DE5B0B9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39773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960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E938D357-7975-2EBB-3A8E-943672572AE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90523" y="4562565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CBC71EFC-359C-92CE-F9B5-40BD6CD2B9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90523" y="3052336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6E8614D-A2E3-D2B2-6F31-35E817FAB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5413" y="4569099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552C68-937A-9129-38FA-A6EC54C186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26906" y="3058870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451368A-F086-781B-F2F6-3BCE52AAE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6906" y="4569099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A317E99-8318-66A9-9538-F2140DCC54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0960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474EA738-CC4A-6BD9-3B58-3BD2F3AC08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0960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691C7B27-AA5B-9584-2055-74CC105BEB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07348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FABBF6DE-905B-A2EE-6298-106C2A5D5C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07348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591FA01-0D08-6120-FE4C-2C8B7C4A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23489" y="3063274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60EE021B-29A3-B866-805E-C8F9ECEF48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23489" y="45735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146F9E41-DEDE-687A-7CA7-255BECEB61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97316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3154426-04A8-D013-7284-1BAA6788793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97316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5C0364-D40A-C6FE-6419-9DFC67A205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3" y="3058870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47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9B6B-6041-0CFA-0238-62A4A4CD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8DD1-5F6F-FDAE-72A2-377C85F0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6B2D-D7C8-362F-D088-7723CEF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513F7-80C6-0CC8-67EC-79AAAEC5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5C23-67BA-A5B8-3D72-383F0BAA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1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CD8E73-2653-500E-2B8F-53809D69F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0" y="2423160"/>
            <a:ext cx="4221480" cy="2506980"/>
          </a:xfrm>
          <a:custGeom>
            <a:avLst/>
            <a:gdLst>
              <a:gd name="connsiteX0" fmla="*/ 0 w 4221480"/>
              <a:gd name="connsiteY0" fmla="*/ 0 h 2506980"/>
              <a:gd name="connsiteX1" fmla="*/ 4221480 w 4221480"/>
              <a:gd name="connsiteY1" fmla="*/ 0 h 2506980"/>
              <a:gd name="connsiteX2" fmla="*/ 4221480 w 4221480"/>
              <a:gd name="connsiteY2" fmla="*/ 2506980 h 2506980"/>
              <a:gd name="connsiteX3" fmla="*/ 0 w 4221480"/>
              <a:gd name="connsiteY3" fmla="*/ 250698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1480" h="2506980">
                <a:moveTo>
                  <a:pt x="0" y="0"/>
                </a:moveTo>
                <a:lnTo>
                  <a:pt x="4221480" y="0"/>
                </a:lnTo>
                <a:lnTo>
                  <a:pt x="4221480" y="2506980"/>
                </a:lnTo>
                <a:lnTo>
                  <a:pt x="0" y="25069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A0AE-7594-6D06-3BFC-889DE7DE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2802E-9B57-DAF0-CCF0-EE425147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44DF-13A5-1178-73B5-10D9B939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BF84D-EA58-3EF6-D133-CF1F28F9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52D1-2545-08B5-DDDA-8F606892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65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17/06/relationships/model3d" Target="../media/model3d1.glb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deo game graphics of two people&#10;&#10;Description automatically generated">
            <a:extLst>
              <a:ext uri="{FF2B5EF4-FFF2-40B4-BE49-F238E27FC236}">
                <a16:creationId xmlns:a16="http://schemas.microsoft.com/office/drawing/2014/main" id="{1038BDAA-67F3-8DD8-8D92-AC8F586D08A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-1"/>
            <a:ext cx="9221608" cy="82210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7E883B-47C9-B8EB-A0BC-B862CE9B2B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00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EAFA5-2E84-B45F-3E48-E7CD53CC036F}"/>
              </a:ext>
            </a:extLst>
          </p:cNvPr>
          <p:cNvSpPr/>
          <p:nvPr userDrawn="1"/>
        </p:nvSpPr>
        <p:spPr>
          <a:xfrm>
            <a:off x="12221256" y="-1032280"/>
            <a:ext cx="4433077" cy="919350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7A10EA-4931-47D4-9F12-EAD20BA89314}"/>
              </a:ext>
            </a:extLst>
          </p:cNvPr>
          <p:cNvSpPr/>
          <p:nvPr userDrawn="1"/>
        </p:nvSpPr>
        <p:spPr>
          <a:xfrm rot="5400000">
            <a:off x="6271322" y="4503883"/>
            <a:ext cx="4433077" cy="919350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6" name="Picture 75" descr="A group of people in clothing&#10;&#10;Description automatically generated">
            <a:extLst>
              <a:ext uri="{FF2B5EF4-FFF2-40B4-BE49-F238E27FC236}">
                <a16:creationId xmlns:a16="http://schemas.microsoft.com/office/drawing/2014/main" id="{E413CEA6-E397-1CE5-0ECF-20337E8DD3A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26098"/>
            <a:ext cx="12134169" cy="680650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3EE4868-F96E-8155-A0F1-D83D3ED840E9}"/>
              </a:ext>
            </a:extLst>
          </p:cNvPr>
          <p:cNvSpPr/>
          <p:nvPr userDrawn="1"/>
        </p:nvSpPr>
        <p:spPr>
          <a:xfrm>
            <a:off x="25797" y="24209"/>
            <a:ext cx="12140406" cy="68095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D3468-8ABC-CB46-7E64-9F1C328E20CE}"/>
              </a:ext>
            </a:extLst>
          </p:cNvPr>
          <p:cNvSpPr/>
          <p:nvPr userDrawn="1"/>
        </p:nvSpPr>
        <p:spPr>
          <a:xfrm rot="16200000">
            <a:off x="-1116918" y="3187701"/>
            <a:ext cx="2774950" cy="482600"/>
          </a:xfrm>
          <a:prstGeom prst="rect">
            <a:avLst/>
          </a:prstGeom>
          <a:solidFill>
            <a:srgbClr val="D50A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atin typeface="Bruno Ace" pitchFamily="2" charset="0"/>
              </a:rPr>
              <a:t>VALORANT</a:t>
            </a:r>
            <a:endParaRPr lang="en-IN" sz="2800" b="1" dirty="0">
              <a:latin typeface="Bruno Ace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>
                <a:extLst>
                  <a:ext uri="{FF2B5EF4-FFF2-40B4-BE49-F238E27FC236}">
                    <a16:creationId xmlns:a16="http://schemas.microsoft.com/office/drawing/2014/main" id="{1F24F715-94D7-886B-A7D3-8B6F2FBC3D7F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4011843173"/>
                  </p:ext>
                </p:extLst>
              </p:nvPr>
            </p:nvGraphicFramePr>
            <p:xfrm>
              <a:off x="10967294" y="5948680"/>
              <a:ext cx="998041" cy="674953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998041" cy="674953"/>
                    </a:xfrm>
                    <a:prstGeom prst="rect">
                      <a:avLst/>
                    </a:prstGeom>
                  </am3d:spPr>
                  <am3d:camera>
                    <am3d:pos x="0" y="0" z="56465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95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611" ay="63954" az="6303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2888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>
                <a:extLst>
                  <a:ext uri="{FF2B5EF4-FFF2-40B4-BE49-F238E27FC236}">
                    <a16:creationId xmlns:a16="http://schemas.microsoft.com/office/drawing/2014/main" id="{1F24F715-94D7-886B-A7D3-8B6F2FBC3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67294" y="5948680"/>
                <a:ext cx="998041" cy="6749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58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2" r:id="rId4"/>
    <p:sldLayoutId id="2147483660" r:id="rId5"/>
    <p:sldLayoutId id="2147483661" r:id="rId6"/>
    <p:sldLayoutId id="2147483650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3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73BE987-64F0-6F0A-987B-654264E8B60C}"/>
              </a:ext>
            </a:extLst>
          </p:cNvPr>
          <p:cNvSpPr/>
          <p:nvPr/>
        </p:nvSpPr>
        <p:spPr>
          <a:xfrm>
            <a:off x="-1310335" y="1559607"/>
            <a:ext cx="8322446" cy="5739618"/>
          </a:xfrm>
          <a:custGeom>
            <a:avLst/>
            <a:gdLst>
              <a:gd name="connsiteX0" fmla="*/ 0 w 8322446"/>
              <a:gd name="connsiteY0" fmla="*/ 0 h 5739618"/>
              <a:gd name="connsiteX1" fmla="*/ 8322447 w 8322446"/>
              <a:gd name="connsiteY1" fmla="*/ 0 h 5739618"/>
              <a:gd name="connsiteX2" fmla="*/ 8322447 w 8322446"/>
              <a:gd name="connsiteY2" fmla="*/ 5739619 h 5739618"/>
              <a:gd name="connsiteX3" fmla="*/ 0 w 8322446"/>
              <a:gd name="connsiteY3" fmla="*/ 5739619 h 5739618"/>
              <a:gd name="connsiteX4" fmla="*/ 0 w 8322446"/>
              <a:gd name="connsiteY4" fmla="*/ 0 h 5739618"/>
              <a:gd name="connsiteX5" fmla="*/ 0 w 8322446"/>
              <a:gd name="connsiteY5" fmla="*/ 0 h 573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2446" h="5739618">
                <a:moveTo>
                  <a:pt x="0" y="0"/>
                </a:moveTo>
                <a:lnTo>
                  <a:pt x="8322447" y="0"/>
                </a:lnTo>
                <a:lnTo>
                  <a:pt x="8322447" y="5739619"/>
                </a:lnTo>
                <a:lnTo>
                  <a:pt x="0" y="573961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35E38-BCE8-6036-A8F4-EFC2A1B41CBB}"/>
              </a:ext>
            </a:extLst>
          </p:cNvPr>
          <p:cNvSpPr txBox="1"/>
          <p:nvPr/>
        </p:nvSpPr>
        <p:spPr>
          <a:xfrm>
            <a:off x="6733230" y="5112487"/>
            <a:ext cx="439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</a:rPr>
              <a:t>Gabriel Gonçalves de Oliveira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</a:rPr>
              <a:t>Ra: 01232165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</a:rPr>
              <a:t>1ADSC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810DD-92D3-8C3F-E231-AAE9E9FB3973}"/>
              </a:ext>
            </a:extLst>
          </p:cNvPr>
          <p:cNvSpPr txBox="1"/>
          <p:nvPr/>
        </p:nvSpPr>
        <p:spPr>
          <a:xfrm>
            <a:off x="3121066" y="1561394"/>
            <a:ext cx="59478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+mj-lt"/>
              </a:rPr>
              <a:t>VAVAINFO</a:t>
            </a:r>
            <a:endParaRPr lang="pt-BR" sz="6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9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8E4EA-45BC-58D2-B0CD-3E90F107E37A}"/>
              </a:ext>
            </a:extLst>
          </p:cNvPr>
          <p:cNvSpPr txBox="1"/>
          <p:nvPr/>
        </p:nvSpPr>
        <p:spPr>
          <a:xfrm>
            <a:off x="5627140" y="2389284"/>
            <a:ext cx="2609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 err="1">
                <a:solidFill>
                  <a:schemeClr val="bg1"/>
                </a:solidFill>
                <a:latin typeface="+mj-lt"/>
              </a:rPr>
              <a:t>Valores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CC267-B71F-00E2-20A7-692CCFCE4BB0}"/>
              </a:ext>
            </a:extLst>
          </p:cNvPr>
          <p:cNvSpPr txBox="1"/>
          <p:nvPr/>
        </p:nvSpPr>
        <p:spPr>
          <a:xfrm>
            <a:off x="5627140" y="3006664"/>
            <a:ext cx="56618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Confiabilidade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Sinceridade</a:t>
            </a:r>
          </a:p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Coragem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Independência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Determinação</a:t>
            </a:r>
          </a:p>
        </p:txBody>
      </p:sp>
      <p:pic>
        <p:nvPicPr>
          <p:cNvPr id="7" name="Picture 6" descr="A cartoon of a person holding a light bulb&#10;&#10;Description automatically generated">
            <a:extLst>
              <a:ext uri="{FF2B5EF4-FFF2-40B4-BE49-F238E27FC236}">
                <a16:creationId xmlns:a16="http://schemas.microsoft.com/office/drawing/2014/main" id="{2EF8CD01-DE7B-DA8F-AF39-22712257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8021" y="611461"/>
            <a:ext cx="3132409" cy="56350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4752B-B083-89D0-79F0-F356BC28EAD2}"/>
              </a:ext>
            </a:extLst>
          </p:cNvPr>
          <p:cNvGrpSpPr/>
          <p:nvPr/>
        </p:nvGrpSpPr>
        <p:grpSpPr>
          <a:xfrm>
            <a:off x="3333464" y="2438865"/>
            <a:ext cx="2202236" cy="1980271"/>
            <a:chOff x="4218534" y="2895600"/>
            <a:chExt cx="2202236" cy="19802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16F324-F908-2714-5A87-18D1AA2F5F82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87ACC6-FC8E-E905-9B28-B9F7FC186434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27039EDA-C021-9899-AE20-4A1C35DC8F63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7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41AC2-5B0A-9F14-651F-E31990A1C404}"/>
              </a:ext>
            </a:extLst>
          </p:cNvPr>
          <p:cNvSpPr txBox="1"/>
          <p:nvPr/>
        </p:nvSpPr>
        <p:spPr>
          <a:xfrm>
            <a:off x="5196945" y="1464020"/>
            <a:ext cx="362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Dificuldades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39B7D-F096-CEAC-DC91-6AD5B29CA041}"/>
              </a:ext>
            </a:extLst>
          </p:cNvPr>
          <p:cNvSpPr txBox="1"/>
          <p:nvPr/>
        </p:nvSpPr>
        <p:spPr>
          <a:xfrm>
            <a:off x="5220625" y="2053884"/>
            <a:ext cx="5574304" cy="273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Pessoais:</a:t>
            </a:r>
          </a:p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Criatividade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Insegurança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Técnicas: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Integração do Banco de Dados com os Pontos do Quiz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Integração dos Pontos do Quiz com a Dashboard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</p:txBody>
      </p:sp>
      <p:pic>
        <p:nvPicPr>
          <p:cNvPr id="11" name="Picture 10" descr="A cartoon of a person holding a weapon&#10;&#10;Description automatically generated">
            <a:extLst>
              <a:ext uri="{FF2B5EF4-FFF2-40B4-BE49-F238E27FC236}">
                <a16:creationId xmlns:a16="http://schemas.microsoft.com/office/drawing/2014/main" id="{75F27E03-D2C4-690D-E076-213A4CBE5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72" y="896681"/>
            <a:ext cx="3303270" cy="50646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9ACF41-8A00-BFDF-D342-74867093C268}"/>
              </a:ext>
            </a:extLst>
          </p:cNvPr>
          <p:cNvGrpSpPr/>
          <p:nvPr/>
        </p:nvGrpSpPr>
        <p:grpSpPr>
          <a:xfrm>
            <a:off x="2796424" y="1787186"/>
            <a:ext cx="2202236" cy="1980271"/>
            <a:chOff x="4218534" y="2895600"/>
            <a:chExt cx="2202236" cy="19802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F0D42-25D9-A7F5-C511-433F726D5B86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A52F19-254D-C72D-A7B3-4F555F184035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F539243D-81AB-E747-9E55-B9509D93BAFC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72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DE6D0-65DE-A3BC-48FA-D0203432D4AA}"/>
              </a:ext>
            </a:extLst>
          </p:cNvPr>
          <p:cNvSpPr txBox="1"/>
          <p:nvPr/>
        </p:nvSpPr>
        <p:spPr>
          <a:xfrm>
            <a:off x="2777383" y="2163983"/>
            <a:ext cx="3470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Superação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515E9-1BCB-C622-8AAA-71AB02354584}"/>
              </a:ext>
            </a:extLst>
          </p:cNvPr>
          <p:cNvSpPr txBox="1"/>
          <p:nvPr/>
        </p:nvSpPr>
        <p:spPr>
          <a:xfrm>
            <a:off x="1882192" y="2810314"/>
            <a:ext cx="4747419" cy="167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0" i="0" dirty="0" err="1">
                <a:solidFill>
                  <a:srgbClr val="D1D5DB"/>
                </a:solidFill>
                <a:effectLst/>
              </a:rPr>
              <a:t>Minha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maior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superação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foi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aprender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conceitos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novos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,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aprimorar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o meu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lado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técnico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por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meio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de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pesquisas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, com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tentativa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e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erro</a:t>
            </a:r>
            <a:r>
              <a:rPr lang="en-GB" sz="1400" dirty="0">
                <a:solidFill>
                  <a:srgbClr val="D1D5DB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D1D5DB"/>
                </a:solidFill>
              </a:rPr>
              <a:t>Saber que a </a:t>
            </a:r>
            <a:r>
              <a:rPr lang="en-GB" sz="1400" dirty="0" err="1">
                <a:solidFill>
                  <a:srgbClr val="D1D5DB"/>
                </a:solidFill>
              </a:rPr>
              <a:t>insegurança</a:t>
            </a:r>
            <a:r>
              <a:rPr lang="en-GB" sz="1400" dirty="0">
                <a:solidFill>
                  <a:srgbClr val="D1D5DB"/>
                </a:solidFill>
              </a:rPr>
              <a:t> </a:t>
            </a:r>
            <a:r>
              <a:rPr lang="en-GB" sz="1400" dirty="0" err="1">
                <a:solidFill>
                  <a:srgbClr val="D1D5DB"/>
                </a:solidFill>
              </a:rPr>
              <a:t>vem</a:t>
            </a:r>
            <a:r>
              <a:rPr lang="en-GB" sz="1400" dirty="0">
                <a:solidFill>
                  <a:srgbClr val="D1D5DB"/>
                </a:solidFill>
              </a:rPr>
              <a:t> para </a:t>
            </a:r>
            <a:r>
              <a:rPr lang="en-GB" sz="1400" dirty="0" err="1">
                <a:solidFill>
                  <a:srgbClr val="D1D5DB"/>
                </a:solidFill>
              </a:rPr>
              <a:t>atrapalhar</a:t>
            </a:r>
            <a:r>
              <a:rPr lang="en-GB" sz="1400" dirty="0">
                <a:solidFill>
                  <a:srgbClr val="D1D5DB"/>
                </a:solidFill>
              </a:rPr>
              <a:t> mas a </a:t>
            </a:r>
            <a:r>
              <a:rPr lang="en-GB" sz="1400" dirty="0" err="1">
                <a:solidFill>
                  <a:srgbClr val="D1D5DB"/>
                </a:solidFill>
              </a:rPr>
              <a:t>determinação</a:t>
            </a:r>
            <a:r>
              <a:rPr lang="en-GB" sz="1400" dirty="0">
                <a:solidFill>
                  <a:srgbClr val="D1D5DB"/>
                </a:solidFill>
              </a:rPr>
              <a:t> </a:t>
            </a:r>
            <a:r>
              <a:rPr lang="en-GB" sz="1400" dirty="0" err="1">
                <a:solidFill>
                  <a:srgbClr val="D1D5DB"/>
                </a:solidFill>
              </a:rPr>
              <a:t>vem</a:t>
            </a:r>
            <a:r>
              <a:rPr lang="en-GB" sz="1400" dirty="0">
                <a:solidFill>
                  <a:srgbClr val="D1D5DB"/>
                </a:solidFill>
              </a:rPr>
              <a:t> para </a:t>
            </a:r>
            <a:r>
              <a:rPr lang="en-GB" sz="1400" dirty="0" err="1">
                <a:solidFill>
                  <a:srgbClr val="D1D5DB"/>
                </a:solidFill>
              </a:rPr>
              <a:t>ajudar</a:t>
            </a:r>
            <a:r>
              <a:rPr lang="en-GB" sz="1400" dirty="0">
                <a:solidFill>
                  <a:srgbClr val="D1D5DB"/>
                </a:solidFill>
              </a:rPr>
              <a:t>.</a:t>
            </a:r>
            <a:endParaRPr lang="en-IN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B19D47-E6CE-8DBA-589D-B2759D360F42}"/>
              </a:ext>
            </a:extLst>
          </p:cNvPr>
          <p:cNvGrpSpPr/>
          <p:nvPr/>
        </p:nvGrpSpPr>
        <p:grpSpPr>
          <a:xfrm rot="10800000">
            <a:off x="6583892" y="2066097"/>
            <a:ext cx="2202236" cy="1980271"/>
            <a:chOff x="4218534" y="2895600"/>
            <a:chExt cx="2202236" cy="19802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FE632B-F332-7B36-0E9C-3BFF8482FD24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4FE69E-242C-07C0-FF72-0464EBE9CB68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5B052F04-2C77-9ADB-7784-53935BE22463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person holding an object&#10;&#10;Description automatically generated">
            <a:extLst>
              <a:ext uri="{FF2B5EF4-FFF2-40B4-BE49-F238E27FC236}">
                <a16:creationId xmlns:a16="http://schemas.microsoft.com/office/drawing/2014/main" id="{78F65F24-2D93-BC62-F999-7E906FF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58" y="1245425"/>
            <a:ext cx="2848353" cy="43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3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54E1A-B3A3-CCBB-B0F4-2D5931EF723B}"/>
              </a:ext>
            </a:extLst>
          </p:cNvPr>
          <p:cNvSpPr txBox="1"/>
          <p:nvPr/>
        </p:nvSpPr>
        <p:spPr>
          <a:xfrm>
            <a:off x="-937886" y="897187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Gratidão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2EE7-476B-D64F-7B66-A11912FBE0EC}"/>
              </a:ext>
            </a:extLst>
          </p:cNvPr>
          <p:cNvSpPr txBox="1"/>
          <p:nvPr/>
        </p:nvSpPr>
        <p:spPr>
          <a:xfrm>
            <a:off x="3389091" y="1702916"/>
            <a:ext cx="5703887" cy="361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dirty="0" err="1">
                <a:solidFill>
                  <a:schemeClr val="bg1"/>
                </a:solidFill>
              </a:rPr>
              <a:t>Primeiramente</a:t>
            </a:r>
            <a:r>
              <a:rPr lang="en-GB" sz="1400" dirty="0">
                <a:solidFill>
                  <a:schemeClr val="bg1"/>
                </a:solidFill>
              </a:rPr>
              <a:t>, </a:t>
            </a:r>
            <a:r>
              <a:rPr lang="en-GB" sz="1400" dirty="0" err="1">
                <a:solidFill>
                  <a:schemeClr val="bg1"/>
                </a:solidFill>
              </a:rPr>
              <a:t>queria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agradecer</a:t>
            </a:r>
            <a:r>
              <a:rPr lang="en-GB" sz="1400" dirty="0">
                <a:solidFill>
                  <a:schemeClr val="bg1"/>
                </a:solidFill>
              </a:rPr>
              <a:t> a Deus, que sempre </a:t>
            </a:r>
            <a:r>
              <a:rPr lang="en-GB" sz="1400" dirty="0" err="1">
                <a:solidFill>
                  <a:schemeClr val="bg1"/>
                </a:solidFill>
              </a:rPr>
              <a:t>esteve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ao</a:t>
            </a:r>
            <a:r>
              <a:rPr lang="en-GB" sz="1400" dirty="0">
                <a:solidFill>
                  <a:schemeClr val="bg1"/>
                </a:solidFill>
              </a:rPr>
              <a:t> meu </a:t>
            </a:r>
            <a:r>
              <a:rPr lang="en-GB" sz="1400" dirty="0" err="1">
                <a:solidFill>
                  <a:schemeClr val="bg1"/>
                </a:solidFill>
              </a:rPr>
              <a:t>lado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 </a:t>
            </a:r>
            <a:r>
              <a:rPr lang="en-GB" sz="1400" dirty="0" err="1">
                <a:solidFill>
                  <a:schemeClr val="bg1"/>
                </a:solidFill>
              </a:rPr>
              <a:t>minha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família</a:t>
            </a:r>
            <a:r>
              <a:rPr lang="en-GB" sz="1400" dirty="0">
                <a:solidFill>
                  <a:schemeClr val="bg1"/>
                </a:solidFill>
              </a:rPr>
              <a:t> que me </a:t>
            </a:r>
            <a:r>
              <a:rPr lang="en-GB" sz="1400" dirty="0" err="1">
                <a:solidFill>
                  <a:schemeClr val="bg1"/>
                </a:solidFill>
              </a:rPr>
              <a:t>apoia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diariamente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 SPTECH </a:t>
            </a:r>
            <a:r>
              <a:rPr lang="en-GB" sz="1400" dirty="0" err="1">
                <a:solidFill>
                  <a:schemeClr val="bg1"/>
                </a:solidFill>
              </a:rPr>
              <a:t>por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apoiar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os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alunos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nessa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jornada</a:t>
            </a:r>
            <a:r>
              <a:rPr lang="en-GB" sz="1400" dirty="0">
                <a:solidFill>
                  <a:schemeClr val="bg1"/>
                </a:solidFill>
              </a:rPr>
              <a:t> de </a:t>
            </a:r>
            <a:r>
              <a:rPr lang="en-GB" sz="1400" dirty="0" err="1">
                <a:solidFill>
                  <a:schemeClr val="bg1"/>
                </a:solidFill>
              </a:rPr>
              <a:t>projetos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Ao </a:t>
            </a:r>
            <a:r>
              <a:rPr lang="en-GB" sz="1400" dirty="0" err="1">
                <a:solidFill>
                  <a:schemeClr val="bg1"/>
                </a:solidFill>
              </a:rPr>
              <a:t>diretor</a:t>
            </a:r>
            <a:r>
              <a:rPr lang="en-GB" sz="1400" dirty="0">
                <a:solidFill>
                  <a:schemeClr val="bg1"/>
                </a:solidFill>
              </a:rPr>
              <a:t> Alessandro pela </a:t>
            </a:r>
            <a:r>
              <a:rPr lang="en-GB" sz="1400" dirty="0" err="1">
                <a:solidFill>
                  <a:schemeClr val="bg1"/>
                </a:solidFill>
              </a:rPr>
              <a:t>palestra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feita</a:t>
            </a:r>
            <a:r>
              <a:rPr lang="en-GB" sz="1400" dirty="0">
                <a:solidFill>
                  <a:schemeClr val="bg1"/>
                </a:solidFill>
              </a:rPr>
              <a:t> no </a:t>
            </a:r>
            <a:r>
              <a:rPr lang="en-GB" sz="1400" dirty="0" err="1">
                <a:solidFill>
                  <a:schemeClr val="bg1"/>
                </a:solidFill>
              </a:rPr>
              <a:t>início</a:t>
            </a:r>
            <a:r>
              <a:rPr lang="en-GB" sz="1400" dirty="0">
                <a:solidFill>
                  <a:schemeClr val="bg1"/>
                </a:solidFill>
              </a:rPr>
              <a:t> do </a:t>
            </a:r>
            <a:r>
              <a:rPr lang="en-GB" sz="1400" dirty="0" err="1">
                <a:solidFill>
                  <a:schemeClr val="bg1"/>
                </a:solidFill>
              </a:rPr>
              <a:t>semestre</a:t>
            </a:r>
            <a:r>
              <a:rPr lang="en-GB" sz="1400" dirty="0">
                <a:solidFill>
                  <a:schemeClr val="bg1"/>
                </a:solidFill>
              </a:rPr>
              <a:t>, que </a:t>
            </a:r>
            <a:r>
              <a:rPr lang="en-GB" sz="1400" dirty="0" err="1">
                <a:solidFill>
                  <a:schemeClr val="bg1"/>
                </a:solidFill>
              </a:rPr>
              <a:t>mostrou</a:t>
            </a:r>
            <a:r>
              <a:rPr lang="en-GB" sz="1400" dirty="0">
                <a:solidFill>
                  <a:schemeClr val="bg1"/>
                </a:solidFill>
              </a:rPr>
              <a:t> a </a:t>
            </a:r>
            <a:r>
              <a:rPr lang="en-GB" sz="1400" dirty="0" err="1">
                <a:solidFill>
                  <a:schemeClr val="bg1"/>
                </a:solidFill>
              </a:rPr>
              <a:t>minha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família</a:t>
            </a:r>
            <a:r>
              <a:rPr lang="en-GB" sz="1400" dirty="0">
                <a:solidFill>
                  <a:schemeClr val="bg1"/>
                </a:solidFill>
              </a:rPr>
              <a:t> que </a:t>
            </a:r>
            <a:r>
              <a:rPr lang="en-GB" sz="1400" dirty="0" err="1">
                <a:solidFill>
                  <a:schemeClr val="bg1"/>
                </a:solidFill>
              </a:rPr>
              <a:t>eu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realmente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precisaria</a:t>
            </a:r>
            <a:r>
              <a:rPr lang="en-GB" sz="1400" dirty="0">
                <a:solidFill>
                  <a:schemeClr val="bg1"/>
                </a:solidFill>
              </a:rPr>
              <a:t> de </a:t>
            </a:r>
            <a:r>
              <a:rPr lang="en-GB" sz="1400" dirty="0" err="1">
                <a:solidFill>
                  <a:schemeClr val="bg1"/>
                </a:solidFill>
              </a:rPr>
              <a:t>apoio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endParaRPr lang="en-IN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702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A21BE9-B652-6C98-F773-EE506184F7F1}"/>
              </a:ext>
            </a:extLst>
          </p:cNvPr>
          <p:cNvGrpSpPr/>
          <p:nvPr/>
        </p:nvGrpSpPr>
        <p:grpSpPr>
          <a:xfrm>
            <a:off x="3653126" y="1049507"/>
            <a:ext cx="4657149" cy="4245349"/>
            <a:chOff x="3119156" y="615539"/>
            <a:chExt cx="4975841" cy="453586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6B6C22-792F-12B8-4BF5-DE3301BAD16D}"/>
                </a:ext>
              </a:extLst>
            </p:cNvPr>
            <p:cNvSpPr/>
            <p:nvPr/>
          </p:nvSpPr>
          <p:spPr>
            <a:xfrm>
              <a:off x="3119156" y="616616"/>
              <a:ext cx="3645542" cy="4534785"/>
            </a:xfrm>
            <a:custGeom>
              <a:avLst/>
              <a:gdLst>
                <a:gd name="connsiteX0" fmla="*/ 502 w 2569605"/>
                <a:gd name="connsiteY0" fmla="*/ 785336 h 3196399"/>
                <a:gd name="connsiteX1" fmla="*/ 1125 w 2569605"/>
                <a:gd name="connsiteY1" fmla="*/ 49076 h 3196399"/>
                <a:gd name="connsiteX2" fmla="*/ 15324 w 2569605"/>
                <a:gd name="connsiteY2" fmla="*/ 0 h 3196399"/>
                <a:gd name="connsiteX3" fmla="*/ 57674 w 2569605"/>
                <a:gd name="connsiteY3" fmla="*/ 30766 h 3196399"/>
                <a:gd name="connsiteX4" fmla="*/ 1146184 w 2569605"/>
                <a:gd name="connsiteY4" fmla="*/ 1389067 h 3196399"/>
                <a:gd name="connsiteX5" fmla="*/ 2548952 w 2569605"/>
                <a:gd name="connsiteY5" fmla="*/ 3141345 h 3196399"/>
                <a:gd name="connsiteX6" fmla="*/ 2564771 w 2569605"/>
                <a:gd name="connsiteY6" fmla="*/ 3162146 h 3196399"/>
                <a:gd name="connsiteX7" fmla="*/ 2549202 w 2569605"/>
                <a:gd name="connsiteY7" fmla="*/ 3195154 h 3196399"/>
                <a:gd name="connsiteX8" fmla="*/ 2523045 w 2569605"/>
                <a:gd name="connsiteY8" fmla="*/ 3195777 h 3196399"/>
                <a:gd name="connsiteX9" fmla="*/ 1364035 w 2569605"/>
                <a:gd name="connsiteY9" fmla="*/ 3196400 h 3196399"/>
                <a:gd name="connsiteX10" fmla="*/ 1257912 w 2569605"/>
                <a:gd name="connsiteY10" fmla="*/ 3144334 h 3196399"/>
                <a:gd name="connsiteX11" fmla="*/ 38741 w 2569605"/>
                <a:gd name="connsiteY11" fmla="*/ 1622239 h 3196399"/>
                <a:gd name="connsiteX12" fmla="*/ 4 w 2569605"/>
                <a:gd name="connsiteY12" fmla="*/ 1511632 h 3196399"/>
                <a:gd name="connsiteX13" fmla="*/ 626 w 2569605"/>
                <a:gd name="connsiteY13" fmla="*/ 785212 h 319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9605" h="3196399">
                  <a:moveTo>
                    <a:pt x="502" y="785336"/>
                  </a:moveTo>
                  <a:cubicBezTo>
                    <a:pt x="502" y="539958"/>
                    <a:pt x="253" y="294454"/>
                    <a:pt x="1125" y="49076"/>
                  </a:cubicBezTo>
                  <a:cubicBezTo>
                    <a:pt x="1125" y="32759"/>
                    <a:pt x="10342" y="16442"/>
                    <a:pt x="15324" y="0"/>
                  </a:cubicBezTo>
                  <a:cubicBezTo>
                    <a:pt x="29649" y="10089"/>
                    <a:pt x="47087" y="17563"/>
                    <a:pt x="57674" y="30766"/>
                  </a:cubicBezTo>
                  <a:cubicBezTo>
                    <a:pt x="420884" y="483284"/>
                    <a:pt x="783596" y="936176"/>
                    <a:pt x="1146184" y="1389067"/>
                  </a:cubicBezTo>
                  <a:cubicBezTo>
                    <a:pt x="1613774" y="1973118"/>
                    <a:pt x="2081363" y="2557294"/>
                    <a:pt x="2548952" y="3141345"/>
                  </a:cubicBezTo>
                  <a:cubicBezTo>
                    <a:pt x="2554433" y="3148196"/>
                    <a:pt x="2560412" y="3154673"/>
                    <a:pt x="2564771" y="3162146"/>
                  </a:cubicBezTo>
                  <a:cubicBezTo>
                    <a:pt x="2575110" y="3180082"/>
                    <a:pt x="2568383" y="3191417"/>
                    <a:pt x="2549202" y="3195154"/>
                  </a:cubicBezTo>
                  <a:cubicBezTo>
                    <a:pt x="2540732" y="3196898"/>
                    <a:pt x="2531763" y="3195777"/>
                    <a:pt x="2523045" y="3195777"/>
                  </a:cubicBezTo>
                  <a:cubicBezTo>
                    <a:pt x="2136667" y="3195777"/>
                    <a:pt x="1750413" y="3195403"/>
                    <a:pt x="1364035" y="3196400"/>
                  </a:cubicBezTo>
                  <a:cubicBezTo>
                    <a:pt x="1318198" y="3196400"/>
                    <a:pt x="1285813" y="3179335"/>
                    <a:pt x="1257912" y="3144334"/>
                  </a:cubicBezTo>
                  <a:cubicBezTo>
                    <a:pt x="851978" y="2636637"/>
                    <a:pt x="445671" y="2129189"/>
                    <a:pt x="38741" y="1622239"/>
                  </a:cubicBezTo>
                  <a:cubicBezTo>
                    <a:pt x="11961" y="1588983"/>
                    <a:pt x="-245" y="1554605"/>
                    <a:pt x="4" y="1511632"/>
                  </a:cubicBezTo>
                  <a:cubicBezTo>
                    <a:pt x="1374" y="1269492"/>
                    <a:pt x="626" y="1027352"/>
                    <a:pt x="626" y="785212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2AF6B06-56AD-F6DE-B8E3-8DD30290ED61}"/>
                </a:ext>
              </a:extLst>
            </p:cNvPr>
            <p:cNvSpPr/>
            <p:nvPr/>
          </p:nvSpPr>
          <p:spPr>
            <a:xfrm>
              <a:off x="5684999" y="615539"/>
              <a:ext cx="2409998" cy="2997503"/>
            </a:xfrm>
            <a:custGeom>
              <a:avLst/>
              <a:gdLst>
                <a:gd name="connsiteX0" fmla="*/ 1698344 w 1698717"/>
                <a:gd name="connsiteY0" fmla="*/ 787409 h 2112827"/>
                <a:gd name="connsiteX1" fmla="*/ 1698718 w 1698717"/>
                <a:gd name="connsiteY1" fmla="*/ 1520431 h 2112827"/>
                <a:gd name="connsiteX2" fmla="*/ 1664963 w 1698717"/>
                <a:gd name="connsiteY2" fmla="*/ 1616465 h 2112827"/>
                <a:gd name="connsiteX3" fmla="*/ 1306984 w 1698717"/>
                <a:gd name="connsiteY3" fmla="*/ 2063378 h 2112827"/>
                <a:gd name="connsiteX4" fmla="*/ 1205968 w 1698717"/>
                <a:gd name="connsiteY4" fmla="*/ 2112828 h 2112827"/>
                <a:gd name="connsiteX5" fmla="*/ 33879 w 1698717"/>
                <a:gd name="connsiteY5" fmla="*/ 2111457 h 2112827"/>
                <a:gd name="connsiteX6" fmla="*/ 0 w 1698717"/>
                <a:gd name="connsiteY6" fmla="*/ 2098877 h 2112827"/>
                <a:gd name="connsiteX7" fmla="*/ 15320 w 1698717"/>
                <a:gd name="connsiteY7" fmla="*/ 2061759 h 2112827"/>
                <a:gd name="connsiteX8" fmla="*/ 1164365 w 1698717"/>
                <a:gd name="connsiteY8" fmla="*/ 625858 h 2112827"/>
                <a:gd name="connsiteX9" fmla="*/ 1643040 w 1698717"/>
                <a:gd name="connsiteY9" fmla="*/ 28230 h 2112827"/>
                <a:gd name="connsiteX10" fmla="*/ 1662471 w 1698717"/>
                <a:gd name="connsiteY10" fmla="*/ 6308 h 2112827"/>
                <a:gd name="connsiteX11" fmla="*/ 1697099 w 1698717"/>
                <a:gd name="connsiteY11" fmla="*/ 18514 h 2112827"/>
                <a:gd name="connsiteX12" fmla="*/ 1698220 w 1698717"/>
                <a:gd name="connsiteY12" fmla="*/ 47785 h 2112827"/>
                <a:gd name="connsiteX13" fmla="*/ 1698220 w 1698717"/>
                <a:gd name="connsiteY13" fmla="*/ 787284 h 2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8717" h="2112827">
                  <a:moveTo>
                    <a:pt x="1698344" y="787409"/>
                  </a:moveTo>
                  <a:cubicBezTo>
                    <a:pt x="1698344" y="1031791"/>
                    <a:pt x="1697971" y="1276049"/>
                    <a:pt x="1698718" y="1520431"/>
                  </a:cubicBezTo>
                  <a:cubicBezTo>
                    <a:pt x="1698718" y="1557300"/>
                    <a:pt x="1688006" y="1587941"/>
                    <a:pt x="1664963" y="1616465"/>
                  </a:cubicBezTo>
                  <a:cubicBezTo>
                    <a:pt x="1545138" y="1765062"/>
                    <a:pt x="1425563" y="1913784"/>
                    <a:pt x="1306984" y="2063378"/>
                  </a:cubicBezTo>
                  <a:cubicBezTo>
                    <a:pt x="1280328" y="2096884"/>
                    <a:pt x="1248691" y="2112828"/>
                    <a:pt x="1205968" y="2112828"/>
                  </a:cubicBezTo>
                  <a:cubicBezTo>
                    <a:pt x="815230" y="2112205"/>
                    <a:pt x="424493" y="2112329"/>
                    <a:pt x="33879" y="2111457"/>
                  </a:cubicBezTo>
                  <a:cubicBezTo>
                    <a:pt x="22545" y="2111457"/>
                    <a:pt x="11334" y="2103237"/>
                    <a:pt x="0" y="2098877"/>
                  </a:cubicBezTo>
                  <a:cubicBezTo>
                    <a:pt x="4983" y="2086421"/>
                    <a:pt x="7349" y="2071848"/>
                    <a:pt x="15320" y="2061759"/>
                  </a:cubicBezTo>
                  <a:cubicBezTo>
                    <a:pt x="397962" y="1582834"/>
                    <a:pt x="781226" y="1104408"/>
                    <a:pt x="1164365" y="625858"/>
                  </a:cubicBezTo>
                  <a:cubicBezTo>
                    <a:pt x="1323924" y="426565"/>
                    <a:pt x="1483482" y="227398"/>
                    <a:pt x="1643040" y="28230"/>
                  </a:cubicBezTo>
                  <a:cubicBezTo>
                    <a:pt x="1649144" y="20632"/>
                    <a:pt x="1654749" y="11913"/>
                    <a:pt x="1662471" y="6308"/>
                  </a:cubicBezTo>
                  <a:cubicBezTo>
                    <a:pt x="1678788" y="-5525"/>
                    <a:pt x="1691743" y="-294"/>
                    <a:pt x="1697099" y="18514"/>
                  </a:cubicBezTo>
                  <a:cubicBezTo>
                    <a:pt x="1699715" y="27607"/>
                    <a:pt x="1698220" y="38070"/>
                    <a:pt x="1698220" y="47785"/>
                  </a:cubicBezTo>
                  <a:cubicBezTo>
                    <a:pt x="1698220" y="294285"/>
                    <a:pt x="1698220" y="540785"/>
                    <a:pt x="1698220" y="787284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519C12-BEDC-386B-233E-7AE3810A93F1}"/>
              </a:ext>
            </a:extLst>
          </p:cNvPr>
          <p:cNvSpPr txBox="1"/>
          <p:nvPr/>
        </p:nvSpPr>
        <p:spPr>
          <a:xfrm>
            <a:off x="2057400" y="3172182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latin typeface="+mj-lt"/>
              </a:rPr>
              <a:t>OBRIGADO</a:t>
            </a:r>
            <a:endParaRPr lang="en-IN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58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9C5A02B-D65B-79FF-2CFF-B5A2841B6C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7426" y="678107"/>
            <a:ext cx="4657149" cy="4245349"/>
            <a:chOff x="3119156" y="615539"/>
            <a:chExt cx="4975841" cy="45358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43A217-AFB2-D024-C867-2F3A17BB7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9156" y="616616"/>
              <a:ext cx="3645542" cy="4534785"/>
            </a:xfrm>
            <a:custGeom>
              <a:avLst/>
              <a:gdLst>
                <a:gd name="connsiteX0" fmla="*/ 502 w 2569605"/>
                <a:gd name="connsiteY0" fmla="*/ 785336 h 3196399"/>
                <a:gd name="connsiteX1" fmla="*/ 1125 w 2569605"/>
                <a:gd name="connsiteY1" fmla="*/ 49076 h 3196399"/>
                <a:gd name="connsiteX2" fmla="*/ 15324 w 2569605"/>
                <a:gd name="connsiteY2" fmla="*/ 0 h 3196399"/>
                <a:gd name="connsiteX3" fmla="*/ 57674 w 2569605"/>
                <a:gd name="connsiteY3" fmla="*/ 30766 h 3196399"/>
                <a:gd name="connsiteX4" fmla="*/ 1146184 w 2569605"/>
                <a:gd name="connsiteY4" fmla="*/ 1389067 h 3196399"/>
                <a:gd name="connsiteX5" fmla="*/ 2548952 w 2569605"/>
                <a:gd name="connsiteY5" fmla="*/ 3141345 h 3196399"/>
                <a:gd name="connsiteX6" fmla="*/ 2564771 w 2569605"/>
                <a:gd name="connsiteY6" fmla="*/ 3162146 h 3196399"/>
                <a:gd name="connsiteX7" fmla="*/ 2549202 w 2569605"/>
                <a:gd name="connsiteY7" fmla="*/ 3195154 h 3196399"/>
                <a:gd name="connsiteX8" fmla="*/ 2523045 w 2569605"/>
                <a:gd name="connsiteY8" fmla="*/ 3195777 h 3196399"/>
                <a:gd name="connsiteX9" fmla="*/ 1364035 w 2569605"/>
                <a:gd name="connsiteY9" fmla="*/ 3196400 h 3196399"/>
                <a:gd name="connsiteX10" fmla="*/ 1257912 w 2569605"/>
                <a:gd name="connsiteY10" fmla="*/ 3144334 h 3196399"/>
                <a:gd name="connsiteX11" fmla="*/ 38741 w 2569605"/>
                <a:gd name="connsiteY11" fmla="*/ 1622239 h 3196399"/>
                <a:gd name="connsiteX12" fmla="*/ 4 w 2569605"/>
                <a:gd name="connsiteY12" fmla="*/ 1511632 h 3196399"/>
                <a:gd name="connsiteX13" fmla="*/ 626 w 2569605"/>
                <a:gd name="connsiteY13" fmla="*/ 785212 h 319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9605" h="3196399">
                  <a:moveTo>
                    <a:pt x="502" y="785336"/>
                  </a:moveTo>
                  <a:cubicBezTo>
                    <a:pt x="502" y="539958"/>
                    <a:pt x="253" y="294454"/>
                    <a:pt x="1125" y="49076"/>
                  </a:cubicBezTo>
                  <a:cubicBezTo>
                    <a:pt x="1125" y="32759"/>
                    <a:pt x="10342" y="16442"/>
                    <a:pt x="15324" y="0"/>
                  </a:cubicBezTo>
                  <a:cubicBezTo>
                    <a:pt x="29649" y="10089"/>
                    <a:pt x="47087" y="17563"/>
                    <a:pt x="57674" y="30766"/>
                  </a:cubicBezTo>
                  <a:cubicBezTo>
                    <a:pt x="420884" y="483284"/>
                    <a:pt x="783596" y="936176"/>
                    <a:pt x="1146184" y="1389067"/>
                  </a:cubicBezTo>
                  <a:cubicBezTo>
                    <a:pt x="1613774" y="1973118"/>
                    <a:pt x="2081363" y="2557294"/>
                    <a:pt x="2548952" y="3141345"/>
                  </a:cubicBezTo>
                  <a:cubicBezTo>
                    <a:pt x="2554433" y="3148196"/>
                    <a:pt x="2560412" y="3154673"/>
                    <a:pt x="2564771" y="3162146"/>
                  </a:cubicBezTo>
                  <a:cubicBezTo>
                    <a:pt x="2575110" y="3180082"/>
                    <a:pt x="2568383" y="3191417"/>
                    <a:pt x="2549202" y="3195154"/>
                  </a:cubicBezTo>
                  <a:cubicBezTo>
                    <a:pt x="2540732" y="3196898"/>
                    <a:pt x="2531763" y="3195777"/>
                    <a:pt x="2523045" y="3195777"/>
                  </a:cubicBezTo>
                  <a:cubicBezTo>
                    <a:pt x="2136667" y="3195777"/>
                    <a:pt x="1750413" y="3195403"/>
                    <a:pt x="1364035" y="3196400"/>
                  </a:cubicBezTo>
                  <a:cubicBezTo>
                    <a:pt x="1318198" y="3196400"/>
                    <a:pt x="1285813" y="3179335"/>
                    <a:pt x="1257912" y="3144334"/>
                  </a:cubicBezTo>
                  <a:cubicBezTo>
                    <a:pt x="851978" y="2636637"/>
                    <a:pt x="445671" y="2129189"/>
                    <a:pt x="38741" y="1622239"/>
                  </a:cubicBezTo>
                  <a:cubicBezTo>
                    <a:pt x="11961" y="1588983"/>
                    <a:pt x="-245" y="1554605"/>
                    <a:pt x="4" y="1511632"/>
                  </a:cubicBezTo>
                  <a:cubicBezTo>
                    <a:pt x="1374" y="1269492"/>
                    <a:pt x="626" y="1027352"/>
                    <a:pt x="626" y="785212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432520-8AEF-C61E-D1F4-E84738608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4999" y="615539"/>
              <a:ext cx="2409998" cy="2997503"/>
            </a:xfrm>
            <a:custGeom>
              <a:avLst/>
              <a:gdLst>
                <a:gd name="connsiteX0" fmla="*/ 1698344 w 1698717"/>
                <a:gd name="connsiteY0" fmla="*/ 787409 h 2112827"/>
                <a:gd name="connsiteX1" fmla="*/ 1698718 w 1698717"/>
                <a:gd name="connsiteY1" fmla="*/ 1520431 h 2112827"/>
                <a:gd name="connsiteX2" fmla="*/ 1664963 w 1698717"/>
                <a:gd name="connsiteY2" fmla="*/ 1616465 h 2112827"/>
                <a:gd name="connsiteX3" fmla="*/ 1306984 w 1698717"/>
                <a:gd name="connsiteY3" fmla="*/ 2063378 h 2112827"/>
                <a:gd name="connsiteX4" fmla="*/ 1205968 w 1698717"/>
                <a:gd name="connsiteY4" fmla="*/ 2112828 h 2112827"/>
                <a:gd name="connsiteX5" fmla="*/ 33879 w 1698717"/>
                <a:gd name="connsiteY5" fmla="*/ 2111457 h 2112827"/>
                <a:gd name="connsiteX6" fmla="*/ 0 w 1698717"/>
                <a:gd name="connsiteY6" fmla="*/ 2098877 h 2112827"/>
                <a:gd name="connsiteX7" fmla="*/ 15320 w 1698717"/>
                <a:gd name="connsiteY7" fmla="*/ 2061759 h 2112827"/>
                <a:gd name="connsiteX8" fmla="*/ 1164365 w 1698717"/>
                <a:gd name="connsiteY8" fmla="*/ 625858 h 2112827"/>
                <a:gd name="connsiteX9" fmla="*/ 1643040 w 1698717"/>
                <a:gd name="connsiteY9" fmla="*/ 28230 h 2112827"/>
                <a:gd name="connsiteX10" fmla="*/ 1662471 w 1698717"/>
                <a:gd name="connsiteY10" fmla="*/ 6308 h 2112827"/>
                <a:gd name="connsiteX11" fmla="*/ 1697099 w 1698717"/>
                <a:gd name="connsiteY11" fmla="*/ 18514 h 2112827"/>
                <a:gd name="connsiteX12" fmla="*/ 1698220 w 1698717"/>
                <a:gd name="connsiteY12" fmla="*/ 47785 h 2112827"/>
                <a:gd name="connsiteX13" fmla="*/ 1698220 w 1698717"/>
                <a:gd name="connsiteY13" fmla="*/ 787284 h 2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8717" h="2112827">
                  <a:moveTo>
                    <a:pt x="1698344" y="787409"/>
                  </a:moveTo>
                  <a:cubicBezTo>
                    <a:pt x="1698344" y="1031791"/>
                    <a:pt x="1697971" y="1276049"/>
                    <a:pt x="1698718" y="1520431"/>
                  </a:cubicBezTo>
                  <a:cubicBezTo>
                    <a:pt x="1698718" y="1557300"/>
                    <a:pt x="1688006" y="1587941"/>
                    <a:pt x="1664963" y="1616465"/>
                  </a:cubicBezTo>
                  <a:cubicBezTo>
                    <a:pt x="1545138" y="1765062"/>
                    <a:pt x="1425563" y="1913784"/>
                    <a:pt x="1306984" y="2063378"/>
                  </a:cubicBezTo>
                  <a:cubicBezTo>
                    <a:pt x="1280328" y="2096884"/>
                    <a:pt x="1248691" y="2112828"/>
                    <a:pt x="1205968" y="2112828"/>
                  </a:cubicBezTo>
                  <a:cubicBezTo>
                    <a:pt x="815230" y="2112205"/>
                    <a:pt x="424493" y="2112329"/>
                    <a:pt x="33879" y="2111457"/>
                  </a:cubicBezTo>
                  <a:cubicBezTo>
                    <a:pt x="22545" y="2111457"/>
                    <a:pt x="11334" y="2103237"/>
                    <a:pt x="0" y="2098877"/>
                  </a:cubicBezTo>
                  <a:cubicBezTo>
                    <a:pt x="4983" y="2086421"/>
                    <a:pt x="7349" y="2071848"/>
                    <a:pt x="15320" y="2061759"/>
                  </a:cubicBezTo>
                  <a:cubicBezTo>
                    <a:pt x="397962" y="1582834"/>
                    <a:pt x="781226" y="1104408"/>
                    <a:pt x="1164365" y="625858"/>
                  </a:cubicBezTo>
                  <a:cubicBezTo>
                    <a:pt x="1323924" y="426565"/>
                    <a:pt x="1483482" y="227398"/>
                    <a:pt x="1643040" y="28230"/>
                  </a:cubicBezTo>
                  <a:cubicBezTo>
                    <a:pt x="1649144" y="20632"/>
                    <a:pt x="1654749" y="11913"/>
                    <a:pt x="1662471" y="6308"/>
                  </a:cubicBezTo>
                  <a:cubicBezTo>
                    <a:pt x="1678788" y="-5525"/>
                    <a:pt x="1691743" y="-294"/>
                    <a:pt x="1697099" y="18514"/>
                  </a:cubicBezTo>
                  <a:cubicBezTo>
                    <a:pt x="1699715" y="27607"/>
                    <a:pt x="1698220" y="38070"/>
                    <a:pt x="1698220" y="47785"/>
                  </a:cubicBezTo>
                  <a:cubicBezTo>
                    <a:pt x="1698220" y="294285"/>
                    <a:pt x="1698220" y="540785"/>
                    <a:pt x="1698220" y="787284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3" name="Picture Placeholder 12" descr="A group of people in clothing&#10;&#10;Description automatically generated">
            <a:extLst>
              <a:ext uri="{FF2B5EF4-FFF2-40B4-BE49-F238E27FC236}">
                <a16:creationId xmlns:a16="http://schemas.microsoft.com/office/drawing/2014/main" id="{A7189F1B-84E6-4C1D-D4EB-4BBFD45AE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r="43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41C8D-EBFA-2D9E-06E8-55087A2FF200}"/>
              </a:ext>
            </a:extLst>
          </p:cNvPr>
          <p:cNvSpPr txBox="1"/>
          <p:nvPr/>
        </p:nvSpPr>
        <p:spPr>
          <a:xfrm>
            <a:off x="803275" y="5226887"/>
            <a:ext cx="10656888" cy="89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 Valorant é um jogo eletrônico do gênero tático de tiro em primeira pessoa (FPS), lançado em 2020. Sua notoriedade está centrada na ênfase estratégica e na colaboração entre jogadores, combinando a junção de habilidades distintas de cada personagem e o tiro tático.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F92CA-2610-89AA-4601-80AA9675FF1E}"/>
              </a:ext>
            </a:extLst>
          </p:cNvPr>
          <p:cNvSpPr txBox="1"/>
          <p:nvPr/>
        </p:nvSpPr>
        <p:spPr>
          <a:xfrm>
            <a:off x="1919515" y="4623061"/>
            <a:ext cx="8352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INTRODUÇÃO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089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17B63-52D2-1968-AACB-656096CB20CA}"/>
              </a:ext>
            </a:extLst>
          </p:cNvPr>
          <p:cNvSpPr txBox="1"/>
          <p:nvPr/>
        </p:nvSpPr>
        <p:spPr>
          <a:xfrm>
            <a:off x="1919288" y="590550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Mecânicas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do </a:t>
            </a:r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jogo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FEF2B-8BB2-3511-686E-3A3DF2D5A13D}"/>
              </a:ext>
            </a:extLst>
          </p:cNvPr>
          <p:cNvSpPr txBox="1"/>
          <p:nvPr/>
        </p:nvSpPr>
        <p:spPr>
          <a:xfrm>
            <a:off x="803275" y="1236881"/>
            <a:ext cx="10656888" cy="129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Dentro do jogo, os jogadores selecionam agentes, um com habilidades exclusivas . As disputas ocorrem em rodadas, com uma equipe sendo a atacante com o objetivo de plantar a bomba (spike) e a outra equipe dos defensores tentam impedir esse plante.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 descr="A group of people with guns&#10;&#10;Description automatically generated">
            <a:extLst>
              <a:ext uri="{FF2B5EF4-FFF2-40B4-BE49-F238E27FC236}">
                <a16:creationId xmlns:a16="http://schemas.microsoft.com/office/drawing/2014/main" id="{B23E1BE4-6403-1721-605F-11C097B165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-6382" r="-332" b="1"/>
          <a:stretch/>
        </p:blipFill>
        <p:spPr>
          <a:xfrm>
            <a:off x="392113" y="2168525"/>
            <a:ext cx="11068050" cy="4689475"/>
          </a:xfrm>
        </p:spPr>
      </p:pic>
    </p:spTree>
    <p:extLst>
      <p:ext uri="{BB962C8B-B14F-4D97-AF65-F5344CB8AC3E}">
        <p14:creationId xmlns:p14="http://schemas.microsoft.com/office/powerpoint/2010/main" val="291282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377A9-89BC-F538-0AF1-5E563F2AC01A}"/>
              </a:ext>
            </a:extLst>
          </p:cNvPr>
          <p:cNvSpPr txBox="1"/>
          <p:nvPr/>
        </p:nvSpPr>
        <p:spPr>
          <a:xfrm>
            <a:off x="3862207" y="1997363"/>
            <a:ext cx="7612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+mj-lt"/>
              </a:rPr>
              <a:t>Contexto</a:t>
            </a:r>
            <a:r>
              <a:rPr lang="en-IN" sz="3600" dirty="0">
                <a:solidFill>
                  <a:schemeClr val="bg1"/>
                </a:solidFill>
                <a:latin typeface="+mj-lt"/>
              </a:rPr>
              <a:t> e ONU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53C9-4B7D-6E63-551A-10CDB126DA41}"/>
              </a:ext>
            </a:extLst>
          </p:cNvPr>
          <p:cNvSpPr txBox="1"/>
          <p:nvPr/>
        </p:nvSpPr>
        <p:spPr>
          <a:xfrm>
            <a:off x="4101490" y="2643694"/>
            <a:ext cx="7612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dirty="0">
                <a:solidFill>
                  <a:schemeClr val="bg1"/>
                </a:solidFill>
                <a:ea typeface="Times New Roman" panose="02020603050405020304" pitchFamily="18" charset="0"/>
              </a:rPr>
              <a:t>O</a:t>
            </a: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cenário inclusivo, é onde as mulheres cis, mulheres trans e não binários tem um espaço para se destacar dentro do jogo.</a:t>
            </a:r>
          </a:p>
          <a:p>
            <a:pPr algn="just" fontAlgn="base"/>
            <a:r>
              <a:rPr lang="pt-BR" sz="1800" dirty="0">
                <a:solidFill>
                  <a:schemeClr val="bg1"/>
                </a:solidFill>
                <a:effectLst/>
                <a:latin typeface="Bruno Ace" panose="020B0604020202020204" charset="0"/>
                <a:ea typeface="Times New Roman" panose="02020603050405020304" pitchFamily="18" charset="0"/>
              </a:rPr>
              <a:t> </a:t>
            </a:r>
          </a:p>
          <a:p>
            <a:pPr algn="just" fontAlgn="base"/>
            <a:r>
              <a:rPr lang="pt-BR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 objetivo de desenvolvimento sustentável da ONU número 5 (Igualdade de Gêneros)</a:t>
            </a: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que demonstre da importância da inclusão feminina não apenas nos esportes, mas também no mundo do esports </a:t>
            </a:r>
            <a:endParaRPr lang="pt-BR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pic>
        <p:nvPicPr>
          <p:cNvPr id="25" name="Picture Placeholder 24" descr="A video game graphics of two people&#10;&#10;Description automatically generated">
            <a:extLst>
              <a:ext uri="{FF2B5EF4-FFF2-40B4-BE49-F238E27FC236}">
                <a16:creationId xmlns:a16="http://schemas.microsoft.com/office/drawing/2014/main" id="{713AB161-6BAA-431E-1E37-4393487333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" b="1705"/>
          <a:stretch/>
        </p:blipFill>
        <p:spPr>
          <a:xfrm flipH="1">
            <a:off x="-3870325" y="-28575"/>
            <a:ext cx="8923338" cy="7683500"/>
          </a:xfrm>
        </p:spPr>
      </p:pic>
    </p:spTree>
    <p:extLst>
      <p:ext uri="{BB962C8B-B14F-4D97-AF65-F5344CB8AC3E}">
        <p14:creationId xmlns:p14="http://schemas.microsoft.com/office/powerpoint/2010/main" val="85082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E16342-2F03-A233-7986-4E787FEC776F}"/>
              </a:ext>
            </a:extLst>
          </p:cNvPr>
          <p:cNvGrpSpPr/>
          <p:nvPr/>
        </p:nvGrpSpPr>
        <p:grpSpPr>
          <a:xfrm>
            <a:off x="6633846" y="1689902"/>
            <a:ext cx="4826317" cy="2924198"/>
            <a:chOff x="6633846" y="1711187"/>
            <a:chExt cx="4826317" cy="29241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BC0CDF-90EB-4BCB-B692-41EB5843BF6D}"/>
                </a:ext>
              </a:extLst>
            </p:cNvPr>
            <p:cNvSpPr txBox="1"/>
            <p:nvPr/>
          </p:nvSpPr>
          <p:spPr>
            <a:xfrm>
              <a:off x="6633846" y="1711187"/>
              <a:ext cx="48263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 i="0" dirty="0" err="1">
                  <a:solidFill>
                    <a:schemeClr val="bg1"/>
                  </a:solidFill>
                  <a:effectLst/>
                  <a:latin typeface="+mj-lt"/>
                </a:rPr>
                <a:t>Campeonatos</a:t>
              </a:r>
              <a:r>
                <a:rPr lang="en-IN" sz="3600" b="1" i="0" dirty="0">
                  <a:solidFill>
                    <a:schemeClr val="bg1"/>
                  </a:solidFill>
                  <a:effectLst/>
                  <a:latin typeface="+mj-lt"/>
                </a:rPr>
                <a:t> Esports</a:t>
              </a:r>
              <a:endParaRPr lang="en-IN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FA02B0-29C8-CB03-BED0-675DF887ECC3}"/>
                </a:ext>
              </a:extLst>
            </p:cNvPr>
            <p:cNvSpPr txBox="1"/>
            <p:nvPr/>
          </p:nvSpPr>
          <p:spPr>
            <a:xfrm>
              <a:off x="6633846" y="3465513"/>
              <a:ext cx="4826317" cy="1169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Com o c</a:t>
              </a:r>
              <a:r>
                <a:rPr lang="pt-BR" sz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ircuito VCT Game Changers, forneceu oportunidades para mulheres se envolverem profissionalmente no FPS da Riot Games, auxiliando o aumento significativo de audiência feminina no jogo.</a:t>
              </a:r>
              <a:endParaRPr lang="en-IN" sz="1200" dirty="0"/>
            </a:p>
          </p:txBody>
        </p:sp>
      </p:grpSp>
      <p:pic>
        <p:nvPicPr>
          <p:cNvPr id="15" name="Picture Placeholder 14" descr="A person and person in military uniforms&#10;&#10;Description automatically generated">
            <a:extLst>
              <a:ext uri="{FF2B5EF4-FFF2-40B4-BE49-F238E27FC236}">
                <a16:creationId xmlns:a16="http://schemas.microsoft.com/office/drawing/2014/main" id="{01F4C211-7568-1EF6-5B84-6E9DA729A0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/>
          <a:stretch/>
        </p:blipFill>
        <p:spPr>
          <a:xfrm>
            <a:off x="803275" y="914400"/>
            <a:ext cx="5292725" cy="5029200"/>
          </a:xfrm>
        </p:spPr>
      </p:pic>
    </p:spTree>
    <p:extLst>
      <p:ext uri="{BB962C8B-B14F-4D97-AF65-F5344CB8AC3E}">
        <p14:creationId xmlns:p14="http://schemas.microsoft.com/office/powerpoint/2010/main" val="81212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31EB2-76B4-D80F-41DD-DDA74328E543}"/>
              </a:ext>
            </a:extLst>
          </p:cNvPr>
          <p:cNvSpPr txBox="1"/>
          <p:nvPr/>
        </p:nvSpPr>
        <p:spPr>
          <a:xfrm>
            <a:off x="1919515" y="571500"/>
            <a:ext cx="8352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Modelagem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Lógica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36E9D2D9-836A-A3E0-0C10-E2BD9F5C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91" y="1211422"/>
            <a:ext cx="6382418" cy="40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31EB2-76B4-D80F-41DD-DDA74328E543}"/>
              </a:ext>
            </a:extLst>
          </p:cNvPr>
          <p:cNvSpPr txBox="1"/>
          <p:nvPr/>
        </p:nvSpPr>
        <p:spPr>
          <a:xfrm>
            <a:off x="1919515" y="2143926"/>
            <a:ext cx="8352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Apresentação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do Trello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860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77CBA-7825-6C18-D7E2-01B8C01E7DC5}"/>
              </a:ext>
            </a:extLst>
          </p:cNvPr>
          <p:cNvSpPr txBox="1"/>
          <p:nvPr/>
        </p:nvSpPr>
        <p:spPr>
          <a:xfrm>
            <a:off x="2765321" y="3170096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Apresentação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do Site </a:t>
            </a:r>
          </a:p>
        </p:txBody>
      </p:sp>
      <p:pic>
        <p:nvPicPr>
          <p:cNvPr id="39" name="Picture Placeholder 38" descr="A video game screen shot of a city&#10;&#10;Description automatically generated">
            <a:extLst>
              <a:ext uri="{FF2B5EF4-FFF2-40B4-BE49-F238E27FC236}">
                <a16:creationId xmlns:a16="http://schemas.microsoft.com/office/drawing/2014/main" id="{5DDE7760-4B04-7D16-28D9-7490A30AF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>
            <a:fillRect/>
          </a:stretch>
        </p:blipFill>
        <p:spPr>
          <a:xfrm>
            <a:off x="864328" y="1202059"/>
            <a:ext cx="3052328" cy="1706280"/>
          </a:xfrm>
        </p:spPr>
      </p:pic>
      <p:pic>
        <p:nvPicPr>
          <p:cNvPr id="45" name="Picture Placeholder 44" descr="A snowy mountain landscape with buildings and buildings&#10;&#10;Description automatically generated">
            <a:extLst>
              <a:ext uri="{FF2B5EF4-FFF2-40B4-BE49-F238E27FC236}">
                <a16:creationId xmlns:a16="http://schemas.microsoft.com/office/drawing/2014/main" id="{8AF1A27E-802E-F988-0B78-233F3B10C9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>
          <a:xfrm>
            <a:off x="864328" y="4135478"/>
            <a:ext cx="3052328" cy="1706280"/>
          </a:xfrm>
        </p:spPr>
      </p:pic>
      <p:pic>
        <p:nvPicPr>
          <p:cNvPr id="41" name="Picture Placeholder 40" descr="A video game of a village&#10;&#10;Description automatically generated">
            <a:extLst>
              <a:ext uri="{FF2B5EF4-FFF2-40B4-BE49-F238E27FC236}">
                <a16:creationId xmlns:a16="http://schemas.microsoft.com/office/drawing/2014/main" id="{5E9C6DB3-EB07-9B0C-BEF7-0B4C85F90A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" b="578"/>
          <a:stretch>
            <a:fillRect/>
          </a:stretch>
        </p:blipFill>
        <p:spPr>
          <a:xfrm>
            <a:off x="4569836" y="402994"/>
            <a:ext cx="3052328" cy="1706280"/>
          </a:xfrm>
        </p:spPr>
      </p:pic>
      <p:pic>
        <p:nvPicPr>
          <p:cNvPr id="43" name="Picture Placeholder 4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21F36-9B0C-051E-4927-504559021D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306"/>
          <a:stretch>
            <a:fillRect/>
          </a:stretch>
        </p:blipFill>
        <p:spPr>
          <a:xfrm>
            <a:off x="8206978" y="1221677"/>
            <a:ext cx="3052328" cy="1706280"/>
          </a:xfrm>
        </p:spPr>
      </p:pic>
      <p:pic>
        <p:nvPicPr>
          <p:cNvPr id="47" name="Picture Placeholder 46" descr="A video game of a person lifting a large ball&#10;&#10;Description automatically generated">
            <a:extLst>
              <a:ext uri="{FF2B5EF4-FFF2-40B4-BE49-F238E27FC236}">
                <a16:creationId xmlns:a16="http://schemas.microsoft.com/office/drawing/2014/main" id="{5A2C51ED-1603-4A89-71F0-B310FB32DD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r="715"/>
          <a:stretch>
            <a:fillRect/>
          </a:stretch>
        </p:blipFill>
        <p:spPr>
          <a:xfrm>
            <a:off x="4569836" y="4616483"/>
            <a:ext cx="3052328" cy="1706280"/>
          </a:xfrm>
        </p:spPr>
      </p:pic>
      <p:pic>
        <p:nvPicPr>
          <p:cNvPr id="49" name="Picture Placeholder 48" descr="A city with buildings and trees&#10;&#10;Description automatically generated">
            <a:extLst>
              <a:ext uri="{FF2B5EF4-FFF2-40B4-BE49-F238E27FC236}">
                <a16:creationId xmlns:a16="http://schemas.microsoft.com/office/drawing/2014/main" id="{78C86642-214B-52B0-7899-9B358F481C8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275344" y="4212391"/>
            <a:ext cx="3052328" cy="1706280"/>
          </a:xfrm>
        </p:spPr>
      </p:pic>
    </p:spTree>
    <p:extLst>
      <p:ext uri="{BB962C8B-B14F-4D97-AF65-F5344CB8AC3E}">
        <p14:creationId xmlns:p14="http://schemas.microsoft.com/office/powerpoint/2010/main" val="92617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1511E-F891-ADAC-BE48-7C49A39117B8}"/>
              </a:ext>
            </a:extLst>
          </p:cNvPr>
          <p:cNvSpPr txBox="1"/>
          <p:nvPr/>
        </p:nvSpPr>
        <p:spPr>
          <a:xfrm>
            <a:off x="1731280" y="1067449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Linha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da Vida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7877A-1A08-112C-A66A-240BD57D3D23}"/>
              </a:ext>
            </a:extLst>
          </p:cNvPr>
          <p:cNvSpPr txBox="1"/>
          <p:nvPr/>
        </p:nvSpPr>
        <p:spPr>
          <a:xfrm>
            <a:off x="813594" y="4185166"/>
            <a:ext cx="10564812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416C1-2E75-3E42-8748-A679AD1361BA}"/>
              </a:ext>
            </a:extLst>
          </p:cNvPr>
          <p:cNvSpPr txBox="1"/>
          <p:nvPr/>
        </p:nvSpPr>
        <p:spPr>
          <a:xfrm>
            <a:off x="2006124" y="2342481"/>
            <a:ext cx="8353514" cy="1558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Comecei no valorant no começo de 2021, com o decorrer do tempo, em Janeiro deste ano, eu perdi o meu cachorro, que era muito ligado a  mim, e o Valorant me ajudou  de uma forma muito reconfortante, pois nele eu conheci pessoas incríveis e a amizade de certa forma, ajuda a deixar esses momentos mais leves.</a:t>
            </a:r>
            <a:endParaRPr lang="pt-BR" sz="16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4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uno Ace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aa8a4c4165da3897a30e8f01da5d8f69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91c5418c5803fd5ab2167d9c9a7cb239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97EEBC9-282C-4D60-8D04-AE13DF9FCE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1BCA61-A4A4-4E13-9DEC-B7A5D6057F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7a52f9-5c66-44a9-86f3-38766607b952"/>
    <ds:schemaRef ds:uri="bba0be46-aa14-4462-94e7-e7f5e4df92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648CD4-29F0-4809-9D88-9754D032245A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bba0be46-aa14-4462-94e7-e7f5e4df92a1"/>
    <ds:schemaRef ds:uri="http://schemas.microsoft.com/office/2006/metadata/properties"/>
    <ds:schemaRef ds:uri="3e7a52f9-5c66-44a9-86f3-38766607b95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404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Bruno Ace</vt:lpstr>
      <vt:lpstr>Comfortaa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Sunil</dc:creator>
  <cp:lastModifiedBy>GABRIEL GONÇALVES DE OLIVEIRA .</cp:lastModifiedBy>
  <cp:revision>27</cp:revision>
  <dcterms:created xsi:type="dcterms:W3CDTF">2023-08-31T10:34:49Z</dcterms:created>
  <dcterms:modified xsi:type="dcterms:W3CDTF">2023-11-30T01:53:03Z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